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4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5" r:id="rId10"/>
    <p:sldId id="1066" r:id="rId11"/>
    <p:sldId id="1060" r:id="rId12"/>
    <p:sldId id="258" r:id="rId13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49"/>
  </p:normalViewPr>
  <p:slideViewPr>
    <p:cSldViewPr>
      <p:cViewPr varScale="1">
        <p:scale>
          <a:sx n="134" d="100"/>
          <a:sy n="134" d="100"/>
        </p:scale>
        <p:origin x="208" y="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Repository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Accompanying files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Fair signposting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Automated publishing workflow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25649A93-9EB0-AE41-AD8D-2629AF311CF5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Choice of repository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Accompanying files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FAIR Signposting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6F322D5B-32C0-D241-877F-AC9011203B47}">
      <dgm:prSet/>
      <dgm:spPr/>
      <dgm:t>
        <a:bodyPr/>
        <a:lstStyle/>
        <a:p>
          <a:r>
            <a:rPr lang="en-GB" dirty="0"/>
            <a:t>Automated workflow</a:t>
          </a:r>
        </a:p>
      </dgm:t>
    </dgm:pt>
    <dgm:pt modelId="{87ED8819-111C-694F-A2E2-945D6AB0DCD8}" type="parTrans" cxnId="{0223F1E3-DF8C-5546-85B5-28DA7867DE45}">
      <dgm:prSet/>
      <dgm:spPr/>
      <dgm:t>
        <a:bodyPr/>
        <a:lstStyle/>
        <a:p>
          <a:endParaRPr lang="en-GB"/>
        </a:p>
      </dgm:t>
    </dgm:pt>
    <dgm:pt modelId="{B212DA6F-5672-FF4B-AAB6-E712CA963CC5}" type="sibTrans" cxnId="{0223F1E3-DF8C-5546-85B5-28DA7867DE45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4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4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4">
        <dgm:presLayoutVars>
          <dgm:bulletEnabled val="1"/>
        </dgm:presLayoutVars>
      </dgm:prSet>
      <dgm:spPr/>
    </dgm:pt>
    <dgm:pt modelId="{C1E1EFF2-AD55-3B4D-96CF-F9C1290358ED}" type="pres">
      <dgm:prSet presAssocID="{E6E3CB1E-1209-954B-B0C7-BB5A985EC481}" presName="sibTrans" presStyleCnt="0"/>
      <dgm:spPr/>
    </dgm:pt>
    <dgm:pt modelId="{55919D79-51CF-AB4C-8E0C-774D9F556D23}" type="pres">
      <dgm:prSet presAssocID="{6F322D5B-32C0-D241-877F-AC9011203B47}" presName="node" presStyleLbl="node1" presStyleIdx="3" presStyleCnt="4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E9CB18BA-68E7-9342-A140-590C7AE8382A}" type="presOf" srcId="{6F322D5B-32C0-D241-877F-AC9011203B47}" destId="{55919D79-51CF-AB4C-8E0C-774D9F556D23}" srcOrd="0" destOrd="0" presId="urn:microsoft.com/office/officeart/2005/8/layout/default"/>
    <dgm:cxn modelId="{0223F1E3-DF8C-5546-85B5-28DA7867DE45}" srcId="{5701694A-C993-9F4A-8C12-6E6D51EA1A76}" destId="{6F322D5B-32C0-D241-877F-AC9011203B47}" srcOrd="3" destOrd="0" parTransId="{87ED8819-111C-694F-A2E2-945D6AB0DCD8}" sibTransId="{B212DA6F-5672-FF4B-AAB6-E712CA963CC5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  <dgm:cxn modelId="{CD821434-5AE1-2A44-B649-E8757C03AB23}" type="presParOf" srcId="{9E2D6F1B-59B1-E143-B096-3F81C52A3817}" destId="{C1E1EFF2-AD55-3B4D-96CF-F9C1290358ED}" srcOrd="5" destOrd="0" presId="urn:microsoft.com/office/officeart/2005/8/layout/default"/>
    <dgm:cxn modelId="{64274F48-FE4E-E244-A1D5-4A1A02DEB26E}" type="presParOf" srcId="{9E2D6F1B-59B1-E143-B096-3F81C52A3817}" destId="{55919D79-51CF-AB4C-8E0C-774D9F556D23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Repository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Accompanying files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Fair signposting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Automated publishing workflow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Choice of repository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Accompanying files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FAIR Signposting</a:t>
          </a:r>
        </a:p>
      </dsp:txBody>
      <dsp:txXfrm>
        <a:off x="1748064" y="2342799"/>
        <a:ext cx="3342605" cy="2005563"/>
      </dsp:txXfrm>
    </dsp:sp>
    <dsp:sp modelId="{55919D79-51CF-AB4C-8E0C-774D9F556D23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Automated workflow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19/09/2024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19/09/24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19/09/24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19/09/24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llcontributors.org/docs/en/specification" TargetMode="External"/><Relationship Id="rId2" Type="http://schemas.openxmlformats.org/officeDocument/2006/relationships/hyperlink" Target="https://credit.niso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Publishing considerations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2614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3300-EA8B-F66B-D8F5-30497F1C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 Repositories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9712C-2471-2F1A-7FED-0CE294FB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619" y="1825625"/>
            <a:ext cx="7140761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9D788F-012A-3E1C-C4F2-6CB52167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18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10C4C-9072-0EEA-B879-D3C334C9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916CC-107D-8042-FF72-85114A9F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README.md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briefly describe the repository, so that first time visitors can get an initial idea what it is about. </a:t>
            </a:r>
          </a:p>
          <a:p>
            <a:r>
              <a:rPr lang="en-GB" b="1" dirty="0" err="1"/>
              <a:t>CODE_OF_CONDUCT.md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code of conduct which needs to be adhered to, defining the standards for how to engage in a community, resolve problems etc. </a:t>
            </a:r>
          </a:p>
          <a:p>
            <a:r>
              <a:rPr lang="en-GB" b="1" dirty="0" err="1"/>
              <a:t>Licence.txt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description of the license under which the training material is released.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1CF23-49DD-049B-8400-66F70DCB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864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ADBB-8E3E-4C1D-AA6B-5E4321B04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751B-74B5-E775-88CB-92F813DB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2016" cy="4351338"/>
          </a:xfrm>
        </p:spPr>
        <p:txBody>
          <a:bodyPr/>
          <a:lstStyle/>
          <a:p>
            <a:r>
              <a:rPr lang="en-GB" dirty="0"/>
              <a:t>No separate file for defining contributors and roles (aside from the RDA metadata fields)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0" i="0" u="sng" dirty="0">
                <a:effectLst/>
                <a:latin typeface="Roboto" panose="02000000000000000000" pitchFamily="2" charset="0"/>
                <a:hlinkClick r:id="rId2"/>
              </a:rPr>
              <a:t>Contributor Role Taxonomy (CRediT)</a:t>
            </a:r>
            <a:r>
              <a:rPr lang="en-GB" b="0" i="0" u="sng" dirty="0">
                <a:effectLst/>
                <a:latin typeface="Roboto" panose="02000000000000000000" pitchFamily="2" charset="0"/>
              </a:rPr>
              <a:t> </a:t>
            </a:r>
            <a:r>
              <a:rPr lang="en-GB" b="0" i="0" dirty="0">
                <a:effectLst/>
                <a:latin typeface="Roboto" panose="02000000000000000000" pitchFamily="2" charset="0"/>
              </a:rPr>
              <a:t> - not standardised, but helpful</a:t>
            </a:r>
          </a:p>
          <a:p>
            <a:r>
              <a:rPr lang="en-GB" b="0" i="0" u="sng" dirty="0">
                <a:effectLst/>
                <a:latin typeface="Roboto" panose="02000000000000000000" pitchFamily="2" charset="0"/>
                <a:hlinkClick r:id="rId3"/>
              </a:rPr>
              <a:t>All Contributors specification</a:t>
            </a:r>
            <a:endParaRPr lang="en-GB" u="sng" dirty="0">
              <a:latin typeface="Roboto" panose="02000000000000000000" pitchFamily="2" charset="0"/>
            </a:endParaRPr>
          </a:p>
          <a:p>
            <a:pPr lvl="1"/>
            <a:r>
              <a:rPr lang="en-GB" dirty="0">
                <a:latin typeface="Roboto" panose="02000000000000000000" pitchFamily="2" charset="0"/>
              </a:rPr>
              <a:t>CONTRIBUTORS file at the top of the repository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Table containing data such as</a:t>
            </a:r>
          </a:p>
          <a:p>
            <a:pPr lvl="2"/>
            <a:r>
              <a:rPr lang="en-GB" dirty="0"/>
              <a:t>Name, URL, Category, Link to category definitions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E559B-2CCE-57BB-DD74-9884E429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4E94F-BD1C-B8B6-9506-5EA95857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40"/>
          <a:stretch/>
        </p:blipFill>
        <p:spPr>
          <a:xfrm>
            <a:off x="9048328" y="476672"/>
            <a:ext cx="2802600" cy="49685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12C5FE-45FB-CE0B-600B-5568357A1E5F}"/>
              </a:ext>
            </a:extLst>
          </p:cNvPr>
          <p:cNvSpPr txBox="1"/>
          <p:nvPr/>
        </p:nvSpPr>
        <p:spPr>
          <a:xfrm>
            <a:off x="9048328" y="5448771"/>
            <a:ext cx="302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Example schema from Galaxy Training Network.</a:t>
            </a:r>
          </a:p>
        </p:txBody>
      </p:sp>
    </p:spTree>
    <p:extLst>
      <p:ext uri="{BB962C8B-B14F-4D97-AF65-F5344CB8AC3E}">
        <p14:creationId xmlns:p14="http://schemas.microsoft.com/office/powerpoint/2010/main" val="336332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3117-8F2E-2773-F720-CE25AA88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6544-F030-F59C-5E2A-31B7F997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Roboto" panose="02000000000000000000" pitchFamily="2" charset="0"/>
              </a:rPr>
              <a:t>L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ightweight, but powerful approach to increase the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FAIRness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of learning materials through increased machine readability</a:t>
            </a:r>
          </a:p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Two levels of compliance to FAIR Signposting: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1 provide a minimal set of typed links with the landing page as the link origin.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2 elevates the compliance by providing a comprehensive set of typed links for landing pages, content, and metadata resources.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Not mandatory, but quite useful!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0A7FC-0AFE-4565-0468-C61CEA36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5730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C021-2239-7C31-D40D-B6B35024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0CF5-B85C-E864-774E-CFE8B064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set of Git actions that implement the publishing workflow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validation of the information provided in the accompanying files,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implementation of the signposting,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draft entry creation in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updating the DOI in all files that reference it, including slides and syllabus,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rebuilding and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releasing a new version of the Git book.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2AA6E-13A9-FDCD-023D-04F6A2D3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04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AF28-FF75-0409-0AD4-C84B7B0F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 result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B9AC3-C7E1-EECA-1D79-1914CE0D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new or updated entry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repository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Gitpages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FAIR signposting metadata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PowerPoint slides (if used)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4AA2-F923-F18E-C23D-8E3043A6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F3E07-7AD1-8A85-BB20-26C63D665D5B}"/>
              </a:ext>
            </a:extLst>
          </p:cNvPr>
          <p:cNvSpPr txBox="1"/>
          <p:nvPr/>
        </p:nvSpPr>
        <p:spPr>
          <a:xfrm>
            <a:off x="5998096" y="4950491"/>
            <a:ext cx="619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Some fields should be edited manually, while others are automatically updated by the publishing workflow and should not be manually changed. Examples of such field are </a:t>
            </a:r>
            <a:r>
              <a:rPr lang="en-GB" dirty="0"/>
              <a:t>version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 err="1"/>
              <a:t>doi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/>
              <a:t>date-released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from the </a:t>
            </a:r>
            <a:r>
              <a:rPr lang="en-GB" dirty="0" err="1"/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04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982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450</Words>
  <Application>Microsoft Macintosh PowerPoint</Application>
  <PresentationFormat>Widescreen</PresentationFormat>
  <Paragraphs>60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Publishing considerations</vt:lpstr>
      <vt:lpstr>Agenda</vt:lpstr>
      <vt:lpstr>Open Science Repositories</vt:lpstr>
      <vt:lpstr>Accompanying files</vt:lpstr>
      <vt:lpstr>Contributors</vt:lpstr>
      <vt:lpstr>FAIR Signposting</vt:lpstr>
      <vt:lpstr>Automated workflow</vt:lpstr>
      <vt:lpstr>And the result is: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50</cp:revision>
  <cp:lastPrinted>2023-12-04T13:42:03Z</cp:lastPrinted>
  <dcterms:created xsi:type="dcterms:W3CDTF">2023-12-04T10:44:48Z</dcterms:created>
  <dcterms:modified xsi:type="dcterms:W3CDTF">2024-09-19T13:56:09Z</dcterms:modified>
</cp:coreProperties>
</file>

<file path=docProps/thumbnail.jpeg>
</file>